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75" r:id="rId9"/>
    <p:sldId id="268" r:id="rId10"/>
    <p:sldId id="269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团体保险</a:t>
            </a:r>
            <a:r>
              <a:rPr lang="zh-CN" altLang="en-US" dirty="0" smtClean="0"/>
              <a:t>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zh-CN" altLang="en-US" dirty="0"/>
              <a:t>学生</a:t>
            </a:r>
            <a:r>
              <a:rPr lang="zh-CN" altLang="en-US" dirty="0" smtClean="0"/>
              <a:t>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49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查看参保状态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1257589"/>
          </a:xfrm>
        </p:spPr>
        <p:txBody>
          <a:bodyPr/>
          <a:lstStyle/>
          <a:p>
            <a:r>
              <a:rPr lang="zh-CN" altLang="en-US" dirty="0" smtClean="0"/>
              <a:t>提交信息后，等待审核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1459291"/>
          </a:xfrm>
          <a:prstGeom prst="rect">
            <a:avLst/>
          </a:prstGeom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867833" y="3861048"/>
            <a:ext cx="7408333" cy="125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审核合格后，等待扣款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37112"/>
            <a:ext cx="9144000" cy="1358881"/>
          </a:xfrm>
          <a:prstGeom prst="rect">
            <a:avLst/>
          </a:prstGeom>
        </p:spPr>
      </p:pic>
      <p:sp>
        <p:nvSpPr>
          <p:cNvPr id="10" name="内容占位符 3"/>
          <p:cNvSpPr txBox="1">
            <a:spLocks/>
          </p:cNvSpPr>
          <p:nvPr/>
        </p:nvSpPr>
        <p:spPr>
          <a:xfrm>
            <a:off x="866922" y="5743262"/>
            <a:ext cx="7408333" cy="125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扣</a:t>
            </a:r>
            <a:r>
              <a:rPr lang="zh-CN" altLang="en-US" dirty="0" smtClean="0"/>
              <a:t>款成功后，参保成功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85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亲爱的同学，为了进一步方便同学们</a:t>
            </a:r>
            <a:r>
              <a:rPr lang="zh-CN" altLang="en-US" dirty="0" smtClean="0"/>
              <a:t>申请学生团体保险，提升团体保险的</a:t>
            </a:r>
            <a:r>
              <a:rPr lang="zh-CN" altLang="en-US" dirty="0" smtClean="0"/>
              <a:t>规范化和信息化水平，提升工作效率，学工部管理办联合计算中心开发</a:t>
            </a:r>
            <a:r>
              <a:rPr lang="zh-CN" altLang="en-US" dirty="0" smtClean="0"/>
              <a:t>了团体保险系统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zh-CN" altLang="en-US" dirty="0" smtClean="0"/>
              <a:t>评审系统能够</a:t>
            </a:r>
            <a:r>
              <a:rPr lang="zh-CN" altLang="en-US" dirty="0" smtClean="0"/>
              <a:t>实现参保信息</a:t>
            </a:r>
            <a:r>
              <a:rPr lang="zh-CN" altLang="en-US" dirty="0" smtClean="0"/>
              <a:t>的网上填报，获奖状态的实时跟踪</a:t>
            </a:r>
            <a:r>
              <a:rPr lang="zh-CN" altLang="en-US" dirty="0" smtClean="0"/>
              <a:t>，参保信息</a:t>
            </a:r>
            <a:r>
              <a:rPr lang="zh-CN" altLang="en-US" dirty="0" smtClean="0"/>
              <a:t>的查询，基础信息的共享等多项功能。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r>
              <a:rPr lang="zh-CN" altLang="en-US" dirty="0" smtClean="0"/>
              <a:t>评审系统上线试运行，并</a:t>
            </a:r>
            <a:r>
              <a:rPr lang="zh-CN" altLang="en-US" dirty="0" smtClean="0"/>
              <a:t>承担本年度团体保险工作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/>
              <a:t>这</a:t>
            </a:r>
            <a:r>
              <a:rPr lang="zh-CN" altLang="en-US" dirty="0" smtClean="0"/>
              <a:t>是学校第一次通过信息化系统</a:t>
            </a:r>
            <a:r>
              <a:rPr lang="zh-CN" altLang="en-US" dirty="0" smtClean="0"/>
              <a:t>进行保险系统的</a:t>
            </a:r>
            <a:r>
              <a:rPr lang="zh-CN" altLang="en-US" dirty="0" smtClean="0"/>
              <a:t>评选，难免会有操作不够人性化的地方，希望同学们在使用的过程中多提建议和意见，和我们一起共同为推进北大的信息化建设而努力！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r>
              <a:rPr lang="zh-CN" altLang="en-US" dirty="0" smtClean="0"/>
              <a:t>如果有任何建议和意见，可以发邮件或电话</a:t>
            </a:r>
            <a:r>
              <a:rPr lang="zh-CN" altLang="en-US" dirty="0" smtClean="0"/>
              <a:t>联系陈炜老师</a:t>
            </a:r>
            <a:r>
              <a:rPr lang="en-US" altLang="zh-CN" dirty="0" smtClean="0"/>
              <a:t>(</a:t>
            </a:r>
            <a:r>
              <a:rPr lang="en-US" altLang="zh-CN" dirty="0" smtClean="0"/>
              <a:t>xgbglb@163.com,62760278),</a:t>
            </a:r>
            <a:r>
              <a:rPr lang="zh-CN" altLang="en-US" dirty="0" smtClean="0"/>
              <a:t>谢谢！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168703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3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基本流程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2" y="2060848"/>
            <a:ext cx="8083087" cy="4761026"/>
          </a:xfrm>
        </p:spPr>
      </p:pic>
    </p:spTree>
    <p:extLst>
      <p:ext uri="{BB962C8B-B14F-4D97-AF65-F5344CB8AC3E}">
        <p14:creationId xmlns:p14="http://schemas.microsoft.com/office/powerpoint/2010/main" val="13561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登录校内门户</a:t>
            </a:r>
            <a:endParaRPr lang="en-US" altLang="zh-CN" dirty="0" smtClean="0"/>
          </a:p>
          <a:p>
            <a:r>
              <a:rPr lang="zh-CN" altLang="en-US" dirty="0" smtClean="0"/>
              <a:t>在菜单中选择：业务办理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学工部 </a:t>
            </a:r>
            <a:endParaRPr lang="en-US" altLang="zh-CN" dirty="0" smtClean="0"/>
          </a:p>
          <a:p>
            <a:r>
              <a:rPr lang="zh-CN" altLang="en-US" dirty="0"/>
              <a:t>即</a:t>
            </a:r>
            <a:r>
              <a:rPr lang="zh-CN" altLang="en-US" dirty="0" smtClean="0"/>
              <a:t>可看到</a:t>
            </a:r>
            <a:r>
              <a:rPr lang="zh-CN" altLang="en-US" dirty="0" smtClean="0"/>
              <a:t>“保险”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2" y="4221088"/>
            <a:ext cx="4248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3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进入</a:t>
            </a:r>
            <a:r>
              <a:rPr lang="zh-CN" altLang="en-US" dirty="0" smtClean="0"/>
              <a:t>“参保”</a:t>
            </a:r>
            <a:r>
              <a:rPr lang="zh-CN" altLang="en-US" dirty="0" smtClean="0"/>
              <a:t>模块后，可以</a:t>
            </a:r>
            <a:r>
              <a:rPr lang="zh-CN" altLang="en-US" dirty="0" smtClean="0"/>
              <a:t>看到所有在读学历内的保险信息及状态。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申请参保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6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点击“我要参保”，即可进入本年度保险信息。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申请参保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14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查看保险须知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申请参保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104"/>
            <a:ext cx="9144000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9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填写参保信息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申请参保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39"/>
            <a:ext cx="9144000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1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455</TotalTime>
  <Words>304</Words>
  <Application>Microsoft Office PowerPoint</Application>
  <PresentationFormat>全屏显示(4:3)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华文楷体</vt:lpstr>
      <vt:lpstr>华文新魏</vt:lpstr>
      <vt:lpstr>Candara</vt:lpstr>
      <vt:lpstr>Symbol</vt:lpstr>
      <vt:lpstr>波形</vt:lpstr>
      <vt:lpstr>团体保险系统使用指南 （学生版）</vt:lpstr>
      <vt:lpstr>前言</vt:lpstr>
      <vt:lpstr>重要提示</vt:lpstr>
      <vt:lpstr>基本流程</vt:lpstr>
      <vt:lpstr>进入系统</vt:lpstr>
      <vt:lpstr>申请参保</vt:lpstr>
      <vt:lpstr>申请参保</vt:lpstr>
      <vt:lpstr>申请参保</vt:lpstr>
      <vt:lpstr>申请参保</vt:lpstr>
      <vt:lpstr>查看参保状态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林思聪</cp:lastModifiedBy>
  <cp:revision>29</cp:revision>
  <dcterms:created xsi:type="dcterms:W3CDTF">2015-04-28T08:08:12Z</dcterms:created>
  <dcterms:modified xsi:type="dcterms:W3CDTF">2015-09-01T04:04:58Z</dcterms:modified>
</cp:coreProperties>
</file>